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5" r:id="rId8"/>
    <p:sldId id="270" r:id="rId9"/>
    <p:sldId id="271" r:id="rId10"/>
    <p:sldId id="272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A01C-0804-4CD5-85E2-EF328D829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06CA6-A8D6-4417-A7F3-6567EFDD8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EB1C-A7AA-4CB7-AE85-3C3F8B33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684FE-5D0E-4CF9-867A-1414E455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2916A-6579-4526-86C1-74599B5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1928-BAD2-44F0-9C8D-877CF088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CFB84-3E76-4ACE-922F-349D7D335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CF031-B6BC-4E5B-A5E5-FADEEEB2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C636D-6CCE-43D1-B44A-F0A59503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1724-C34A-463B-BBE2-EDD4D4BD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FAF6F-2A3B-4E25-869B-46300BE7A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15744-4C6D-4268-AB4F-411A98E7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C397-84A3-4699-928B-FF2D9A7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DDA4-6C8F-4F03-B7A0-E962FC3E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74E90-A6EA-4A8F-9B0F-136CE2AA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AF08-E420-44C3-8B14-4D5CC922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439-69F1-4044-A4B1-FF405EBF1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BBA56-DA99-4772-A02E-F96A1F0C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000EC-8CCD-48A6-B54F-88D0751C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4162C-1729-4CEC-8216-4D3057FE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0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AC5F-B5FC-4FDB-9C4B-9721DE0D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CC66D-B95B-4AC8-846B-99A8F3EFC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3E89C-1E6B-45F3-A09A-8607FC63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1F71-2633-4572-BCA4-03E02DED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20B50-2C1F-4685-AF2F-BBC40078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2535-33C4-4DDF-A8DE-BA7A2056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84D4A-BF3E-4474-BB8A-D1191B296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C147E-A9AC-4785-A831-E5448242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4A1DD-448F-4297-BEB3-AD460BD3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4A13A-276F-4BDE-9A1B-8D33745C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40BD7-8F55-41F8-954C-8EA96B48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27B2-CC8A-4FD2-961C-18C6B756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C14B3-F077-4CD5-A3B0-7969CF03E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46F1D-FC04-447E-8AF0-63D1689FE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FCE7A-E4F4-43DF-A6E2-7EE5156F9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175E3-AD41-4CA4-A8F3-A858BB6F2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0CC10-B3AF-468E-AB87-45381E7D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FB8BC-2BB0-4F45-8BC0-F23E5CE1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E7C95-D53C-4A8D-85E5-1C92319C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3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F5EB-7382-4D72-951C-C7F4014C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6FE39-ABC3-4FEE-9784-67F4229A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C9B95-8192-4652-96FF-56394C5C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92ADC-D9A4-4445-874C-CEE861C9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8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318B0-8A08-4CD5-8541-DB354B86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01AC0-3AD3-4B07-883B-3CC022DD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5E7E2-7F1C-476C-AE4D-5A34AC17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DEF7-15D8-44E2-ABCD-09DC95FE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DB30-9333-4A54-A964-A452829A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8EE8F-3BD3-47C7-847C-CB759BC08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C6FD8-5B24-4B4D-A724-62454194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1D40B-5E90-4618-81A8-5535B130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CF486-29AC-4AD9-A396-567CEE63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5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0884-7F69-4C06-924A-00044033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641C90-E8EE-4657-8C1F-10BD1B42A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1F3AC-F54B-4D63-9B84-76F1915DC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91C0A-7F11-49A0-81A8-F4C09F1AB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09E37-6D9C-4EAD-A9FB-213DE4B8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63B5C-7426-4B92-AC72-02BFF186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7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164F49-CC45-4875-AE33-91BB11BF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92BC-CA04-499B-9DDD-8552BA38B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23C7E-3A7D-4311-89C1-C48AC9610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A9477-E8D8-47D8-95E6-7F8EC03453B0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B878D-681B-41BB-B725-AF351A32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126A6-EED1-4CD0-9A31-DB6CCDE54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AB5AD-8DD1-4D1D-B30E-F015D0E4A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600D8-4521-40B6-8362-8C88F35F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8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1992-0E13-410E-9D83-A9272DC2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55842-A2F3-40D2-B266-932AF4B2C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F6339-361C-4981-BE3C-6D01C42A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CE9D-9F5B-4ABF-AE53-97B03112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40930-1391-4FCF-9258-BBBC41AD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2D506-CE04-4E39-86B8-F0011E82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5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B780-C640-492F-B7A4-3D91572E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DF2E5-ACEE-4F50-B3E9-F6737E11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91799-B1CC-4D71-8613-1C5D4534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7FEA-B53A-48A0-92A5-FAFCFB8E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5454-E2A2-4584-BEFE-6985E03D9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FBA5E-20BB-47A2-A51C-91AB093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3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3CF9-5716-416E-ABAE-815B21E8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DBC3-1691-4324-9E16-D8B4C51B4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013D7-D227-4A62-9589-2DE7C47D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28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6A8A-2478-4689-98CF-7074EE29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8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4B6B0-9310-463A-B989-9C9E6149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3D612-F3E5-4062-92DF-6F13629F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5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E863B-A32D-47C8-A50C-E30F5476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4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6B6C7-DFF7-4521-AB19-51B0425C6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7AA-88C6-42D1-8953-E770A876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9324-F654-48CE-9650-94462AA9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46490-6A99-427D-80E3-4188FEB1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784C-4E6C-4938-8422-FE548EBA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2CB9-D4CF-40ED-8ADE-D3212772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E1FD9-70CD-407F-94BE-48DE4ED7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D130-E177-4EDC-B71B-6ED520E6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B332-1E90-4E88-80D2-D1AD05827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04F22-C1B5-4BB3-A1BE-070B95AF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Uncertainity </dc:title>
  <dc:creator>Waqas Ali</dc:creator>
  <cp:lastModifiedBy>Waqas Ali</cp:lastModifiedBy>
  <cp:revision>10</cp:revision>
  <dcterms:created xsi:type="dcterms:W3CDTF">2023-06-06T06:12:31Z</dcterms:created>
  <dcterms:modified xsi:type="dcterms:W3CDTF">2023-06-06T06:24:48Z</dcterms:modified>
</cp:coreProperties>
</file>